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56" r:id="rId3"/>
    <p:sldId id="259" r:id="rId4"/>
    <p:sldId id="258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687"/>
  </p:normalViewPr>
  <p:slideViewPr>
    <p:cSldViewPr snapToGrid="0" snapToObjects="1">
      <p:cViewPr varScale="1">
        <p:scale>
          <a:sx n="121" d="100"/>
          <a:sy n="121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4872A0B-8668-4500-9509-EAA581B2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Security Camera features">
            <a:extLst>
              <a:ext uri="{FF2B5EF4-FFF2-40B4-BE49-F238E27FC236}">
                <a16:creationId xmlns:a16="http://schemas.microsoft.com/office/drawing/2014/main" id="{CF0CB771-AFFB-B45C-8E5D-6DD5E716DB1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229" r="382" b="-1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240590EE-5428-41AA-95B2-96FCC1CE6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70E257E4-2316-40B2-66B9-25A701DDD9FD}"/>
              </a:ext>
            </a:extLst>
          </p:cNvPr>
          <p:cNvSpPr/>
          <p:nvPr/>
        </p:nvSpPr>
        <p:spPr>
          <a:xfrm>
            <a:off x="6934199" y="1468438"/>
            <a:ext cx="4529138" cy="424731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MASS </a:t>
            </a:r>
          </a:p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SURVEILLANCE AND A RIGHT TO PRIVACY (?)</a:t>
            </a:r>
          </a:p>
        </p:txBody>
      </p:sp>
    </p:spTree>
    <p:extLst>
      <p:ext uri="{BB962C8B-B14F-4D97-AF65-F5344CB8AC3E}">
        <p14:creationId xmlns:p14="http://schemas.microsoft.com/office/powerpoint/2010/main" val="3056868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C70D0-DCDD-3693-CEEB-A975BEF048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98D085-8248-6026-3DA8-CBAD005E39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B33D2C9A-E909-C3BF-B381-84F93B573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683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FE436-35D0-3E93-3429-15BEE1BB8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Privacy has ancient roots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40933-7747-E718-466E-3A8B4F0E9B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solidFill>
                  <a:srgbClr val="292929"/>
                </a:solidFill>
                <a:latin typeface="source-serif-pro"/>
              </a:rPr>
              <a:t>‘</a:t>
            </a:r>
            <a:r>
              <a:rPr lang="en-GB" b="0" i="0" u="none" strike="noStrike" dirty="0">
                <a:solidFill>
                  <a:srgbClr val="292929"/>
                </a:solidFill>
                <a:effectLst/>
                <a:latin typeface="source-serif-pro"/>
              </a:rPr>
              <a:t>“whatever, in connection with my professional service, or not in connection with it, I see or hear, in the life of men, which out not to be spoken of abroad, I will not divulge, as reckoning that all such should be kept secret” – Hippocrates,  500 BC</a:t>
            </a:r>
          </a:p>
          <a:p>
            <a:pPr marL="0" indent="0">
              <a:buNone/>
            </a:pPr>
            <a:endParaRPr lang="en-GB" dirty="0">
              <a:solidFill>
                <a:srgbClr val="292929"/>
              </a:solidFill>
              <a:latin typeface="source-serif-pro"/>
            </a:endParaRPr>
          </a:p>
          <a:p>
            <a:pPr marL="0" indent="0">
              <a:buNone/>
            </a:pPr>
            <a:r>
              <a:rPr lang="en-GB" sz="4400" dirty="0">
                <a:solidFill>
                  <a:srgbClr val="292929"/>
                </a:solidFill>
                <a:latin typeface="source-serif-pro"/>
              </a:rPr>
              <a:t>We should have more privacy!</a:t>
            </a:r>
          </a:p>
        </p:txBody>
      </p:sp>
    </p:spTree>
    <p:extLst>
      <p:ext uri="{BB962C8B-B14F-4D97-AF65-F5344CB8AC3E}">
        <p14:creationId xmlns:p14="http://schemas.microsoft.com/office/powerpoint/2010/main" val="14956804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19F4E-1D75-11AE-28D0-CF9FAC7B5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NSA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DFDE8CD-2F45-0AEA-FB1E-0B39852299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4303"/>
            <a:ext cx="9766300" cy="2667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F96CA7-D109-7C54-BAB1-EEF0DBAA4C21}"/>
              </a:ext>
            </a:extLst>
          </p:cNvPr>
          <p:cNvSpPr txBox="1"/>
          <p:nvPr/>
        </p:nvSpPr>
        <p:spPr>
          <a:xfrm>
            <a:off x="961293" y="3089480"/>
            <a:ext cx="1026941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This was in 2013, before Edward Snowden leaked that the NSA was spying on millions of Americans constantly! </a:t>
            </a:r>
          </a:p>
          <a:p>
            <a:endParaRPr lang="en-US" sz="3200" dirty="0"/>
          </a:p>
          <a:p>
            <a:r>
              <a:rPr lang="en-US" sz="3200" dirty="0"/>
              <a:t>The government is supposed to be for the benefit of society, yet can we really trust it? Or if you have nothing to hide, do you have nothing to fear?</a:t>
            </a:r>
          </a:p>
        </p:txBody>
      </p:sp>
    </p:spTree>
    <p:extLst>
      <p:ext uri="{BB962C8B-B14F-4D97-AF65-F5344CB8AC3E}">
        <p14:creationId xmlns:p14="http://schemas.microsoft.com/office/powerpoint/2010/main" val="414464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3AB44-74D5-ADEC-FEF9-BAA5CD884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6421" y="50046"/>
            <a:ext cx="9905998" cy="1478570"/>
          </a:xfrm>
        </p:spPr>
        <p:txBody>
          <a:bodyPr/>
          <a:lstStyle/>
          <a:p>
            <a:r>
              <a:rPr lang="en-US" dirty="0"/>
              <a:t>“I have nothing to hide anyway”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430E85-64C6-5194-6194-0E2BFB1C50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9569" y="5146551"/>
            <a:ext cx="1451785" cy="144915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063C5D-B672-EBC2-07CB-D3CD9D624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52" y="1525179"/>
            <a:ext cx="3028002" cy="24152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B819A5-035C-52C3-E48B-DF8FD2943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5734" y="357133"/>
            <a:ext cx="3028002" cy="22473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40D29D5-FE7A-F21A-B551-5765ABAD0F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8808" y="1436779"/>
            <a:ext cx="2489447" cy="210821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3B3E9A-C0F1-CB4B-5393-6A9F600DA0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34261" y="3255615"/>
            <a:ext cx="1998158" cy="2615513"/>
          </a:xfrm>
          <a:prstGeom prst="rect">
            <a:avLst/>
          </a:prstGeom>
        </p:spPr>
      </p:pic>
      <p:pic>
        <p:nvPicPr>
          <p:cNvPr id="15" name="Picture 14" descr="A picture containing text, sky, outdoor, gauge&#10;&#10;Description automatically generated">
            <a:extLst>
              <a:ext uri="{FF2B5EF4-FFF2-40B4-BE49-F238E27FC236}">
                <a16:creationId xmlns:a16="http://schemas.microsoft.com/office/drawing/2014/main" id="{CA63DA3C-AB14-B493-DDAF-B52122DA63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2323" y="5173894"/>
            <a:ext cx="1677246" cy="139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453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F73C940-337C-A611-BA49-997DDF487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131A430-BA6F-C80E-F001-DC85C7875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4400" dirty="0"/>
              <a:t>What if you had a stalker, that followed your every move? He tracked exactly where you were, what you searched online, everything about you, and kept this information forever? 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30859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C70D0-DCDD-3693-CEEB-A975BEF048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98D085-8248-6026-3DA8-CBAD005E39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B33D2C9A-E909-C3BF-B381-84F93B573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9805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257</TotalTime>
  <Words>173</Words>
  <Application>Microsoft Macintosh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source-serif-pro</vt:lpstr>
      <vt:lpstr>Tw Cen MT</vt:lpstr>
      <vt:lpstr>Circuit</vt:lpstr>
      <vt:lpstr>PowerPoint Presentation</vt:lpstr>
      <vt:lpstr>PowerPoint Presentation</vt:lpstr>
      <vt:lpstr>Privacy has ancient roots</vt:lpstr>
      <vt:lpstr>NSA</vt:lpstr>
      <vt:lpstr>“I have nothing to hide anyway”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Hinton, Ben Edward</dc:creator>
  <cp:lastModifiedBy>Hinton, Ben Edward</cp:lastModifiedBy>
  <cp:revision>9</cp:revision>
  <dcterms:created xsi:type="dcterms:W3CDTF">2022-11-24T13:43:29Z</dcterms:created>
  <dcterms:modified xsi:type="dcterms:W3CDTF">2022-11-25T11:32:32Z</dcterms:modified>
</cp:coreProperties>
</file>

<file path=docProps/thumbnail.jpeg>
</file>